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380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300000" y="6350000"/>
            <a:ext cx="1700000" cy="3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1F4E79"/>
                </a:solidFill>
                <a:latin typeface="Georgia"/>
              </a:rPr>
              <a:t>LUMENFIELD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Lumenfield Analytics –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Benchmark apm-deck-benchmark-v1. Fonts: Georgia (titles), Verdana (body). Primary color #1F4E79.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E79"/>
      </a:dk2>
      <a:lt2>
        <a:srgbClr val="EEECE1"/>
      </a:lt2>
      <a:accent1>
        <a:srgbClr val="1F4E79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Lumenfield Analytics template (fictional test file)</dc:title>
  <dc:subject/>
  <dc:creator>AI PPTX Maker benchmark v1</dc:creator>
  <cp:keywords/>
  <dc:description>generated using python-pptx</dc:description>
  <cp:lastModifiedBy>Steve Canny</cp:lastModifiedBy>
  <cp:revision>1</cp:revision>
  <dcterms:created xsi:type="dcterms:W3CDTF">2026-10-16T00:00:00Z</dcterms:created>
  <dcterms:modified xsi:type="dcterms:W3CDTF">2026-10-16T00:00:00Z</dcterms:modified>
  <cp:category/>
  <cp:lastPrinted>2026-10-16T00:00:00Z</cp:lastPrinted>
</cp:coreProperties>
</file>